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630"/>
  </p:normalViewPr>
  <p:slideViewPr>
    <p:cSldViewPr snapToGrid="0" snapToObjects="1">
      <p:cViewPr varScale="1">
        <p:scale>
          <a:sx n="87" d="100"/>
          <a:sy n="87" d="100"/>
        </p:scale>
        <p:origin x="9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3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10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2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5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2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1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0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1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EBB4A-E3E1-AC42-8E2F-BBDB64B60C52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9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SINKRONISASI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MUTEX</a:t>
            </a:r>
            <a:br>
              <a:rPr lang="en-US" sz="2800" dirty="0"/>
            </a:br>
            <a:r>
              <a:rPr lang="en-US" sz="2800" dirty="0"/>
              <a:t>SEMAPHORE</a:t>
            </a:r>
          </a:p>
        </p:txBody>
      </p:sp>
    </p:spTree>
    <p:extLst>
      <p:ext uri="{BB962C8B-B14F-4D97-AF65-F5344CB8AC3E}">
        <p14:creationId xmlns:p14="http://schemas.microsoft.com/office/powerpoint/2010/main" val="224953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thread yang running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smtClean="0"/>
              <a:t>concurrent,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butuh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smtClean="0"/>
              <a:t>(</a:t>
            </a:r>
            <a:r>
              <a:rPr lang="en-US" dirty="0" err="1" smtClean="0"/>
              <a:t>sinkronisasi</a:t>
            </a:r>
            <a:r>
              <a:rPr lang="en-US" dirty="0"/>
              <a:t>)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r ? </a:t>
            </a:r>
            <a:r>
              <a:rPr lang="en-US" dirty="0" err="1"/>
              <a:t>Nilai</a:t>
            </a:r>
            <a:r>
              <a:rPr lang="en-US" dirty="0"/>
              <a:t> r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diprediksi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thread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berebut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variable r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diprediksi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Salah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Sinkronisasi</a:t>
            </a:r>
            <a:r>
              <a:rPr lang="en-US" dirty="0" smtClean="0"/>
              <a:t> : Mutual Exclusion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394" y="2376644"/>
            <a:ext cx="4635822" cy="201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18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Race Condition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52" y="131963"/>
            <a:ext cx="4876462" cy="651571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03574"/>
            <a:ext cx="3451937" cy="4525963"/>
          </a:xfrm>
        </p:spPr>
        <p:txBody>
          <a:bodyPr>
            <a:noAutofit/>
          </a:bodyPr>
          <a:lstStyle/>
          <a:p>
            <a:r>
              <a:rPr lang="en-US" sz="1400" dirty="0" err="1" smtClean="0"/>
              <a:t>Sintaks</a:t>
            </a:r>
            <a:r>
              <a:rPr lang="en-US" sz="1400" dirty="0" smtClean="0"/>
              <a:t> #include&lt;</a:t>
            </a:r>
            <a:r>
              <a:rPr lang="en-US" sz="1400" dirty="0" err="1" smtClean="0"/>
              <a:t>pthread.h</a:t>
            </a:r>
            <a:r>
              <a:rPr lang="en-US" sz="1400" dirty="0" smtClean="0"/>
              <a:t>&gt;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baris</a:t>
            </a:r>
            <a:r>
              <a:rPr lang="en-US" sz="1400" dirty="0" smtClean="0"/>
              <a:t> ke-5 </a:t>
            </a:r>
            <a:r>
              <a:rPr lang="en-US" sz="1400" dirty="0" err="1" smtClean="0"/>
              <a:t>adalah</a:t>
            </a:r>
            <a:r>
              <a:rPr lang="en-US" sz="1400" dirty="0" smtClean="0"/>
              <a:t> file header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mengakses</a:t>
            </a:r>
            <a:r>
              <a:rPr lang="en-US" sz="1400" dirty="0" smtClean="0"/>
              <a:t> POSIX thread library.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24 </a:t>
            </a:r>
            <a:r>
              <a:rPr lang="en-US" sz="1400" dirty="0" err="1" smtClean="0"/>
              <a:t>pthread_create</a:t>
            </a:r>
            <a:r>
              <a:rPr lang="en-US" sz="1400" dirty="0" smtClean="0"/>
              <a:t>() </a:t>
            </a:r>
            <a:r>
              <a:rPr lang="en-US" sz="1400" dirty="0" err="1" smtClean="0"/>
              <a:t>digunakan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membuat</a:t>
            </a:r>
            <a:r>
              <a:rPr lang="en-US" sz="1400" dirty="0" smtClean="0"/>
              <a:t> thread </a:t>
            </a:r>
            <a:r>
              <a:rPr lang="en-US" sz="1400" dirty="0" err="1" smtClean="0"/>
              <a:t>baru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Function </a:t>
            </a:r>
            <a:r>
              <a:rPr lang="en-US" sz="1400" dirty="0" err="1" smtClean="0"/>
              <a:t>tambah</a:t>
            </a:r>
            <a:r>
              <a:rPr lang="en-US" sz="1400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baris</a:t>
            </a:r>
            <a:r>
              <a:rPr lang="en-US" sz="1400" dirty="0" smtClean="0"/>
              <a:t> </a:t>
            </a:r>
            <a:r>
              <a:rPr lang="en-US" sz="1400" dirty="0" err="1" smtClean="0"/>
              <a:t>ke</a:t>
            </a:r>
            <a:r>
              <a:rPr lang="en-US" sz="1400" dirty="0" smtClean="0"/>
              <a:t> 10 s/d 19 </a:t>
            </a:r>
            <a:r>
              <a:rPr lang="en-US" sz="1400" dirty="0" err="1" smtClean="0"/>
              <a:t>adalah</a:t>
            </a:r>
            <a:r>
              <a:rPr lang="en-US" sz="1400" dirty="0" smtClean="0"/>
              <a:t> </a:t>
            </a:r>
            <a:r>
              <a:rPr lang="en-US" sz="1400" dirty="0" err="1" smtClean="0"/>
              <a:t>aktifitas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thread yang </a:t>
            </a:r>
            <a:r>
              <a:rPr lang="en-US" sz="1400" dirty="0" err="1" smtClean="0"/>
              <a:t>barusan</a:t>
            </a:r>
            <a:r>
              <a:rPr lang="en-US" sz="1400" dirty="0" smtClean="0"/>
              <a:t> </a:t>
            </a:r>
            <a:r>
              <a:rPr lang="en-US" sz="1400" dirty="0" err="1" smtClean="0"/>
              <a:t>dibuat</a:t>
            </a:r>
            <a:r>
              <a:rPr lang="en-US" sz="1400" dirty="0" smtClean="0"/>
              <a:t> </a:t>
            </a:r>
            <a:r>
              <a:rPr lang="en-US" sz="1400" dirty="0" err="1" smtClean="0"/>
              <a:t>atau</a:t>
            </a:r>
            <a:r>
              <a:rPr lang="en-US" sz="1400" dirty="0" smtClean="0"/>
              <a:t> thread T0.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33 </a:t>
            </a:r>
            <a:r>
              <a:rPr lang="en-US" sz="1400" dirty="0" err="1" smtClean="0"/>
              <a:t>yaitu</a:t>
            </a:r>
            <a:r>
              <a:rPr lang="en-US" sz="1400" dirty="0" smtClean="0"/>
              <a:t> </a:t>
            </a:r>
            <a:r>
              <a:rPr lang="en-US" sz="1400" dirty="0" err="1" smtClean="0"/>
              <a:t>pthread_join</a:t>
            </a:r>
            <a:r>
              <a:rPr lang="en-US" sz="1400" dirty="0" smtClean="0"/>
              <a:t>() </a:t>
            </a:r>
            <a:r>
              <a:rPr lang="en-US" sz="1400" dirty="0" err="1" smtClean="0"/>
              <a:t>digunakan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menunggu</a:t>
            </a:r>
            <a:r>
              <a:rPr lang="en-US" sz="1400" dirty="0" smtClean="0"/>
              <a:t> thread T0 </a:t>
            </a:r>
            <a:r>
              <a:rPr lang="en-US" sz="1400" dirty="0" err="1" smtClean="0"/>
              <a:t>selesai</a:t>
            </a:r>
            <a:r>
              <a:rPr lang="en-US" sz="1400" dirty="0" smtClean="0"/>
              <a:t> </a:t>
            </a:r>
            <a:r>
              <a:rPr lang="en-US" sz="1400" dirty="0" err="1" smtClean="0"/>
              <a:t>dieksekusi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Ada variable global </a:t>
            </a:r>
            <a:r>
              <a:rPr lang="en-US" sz="1400" dirty="0" err="1" smtClean="0"/>
              <a:t>bernama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awalnya</a:t>
            </a:r>
            <a:r>
              <a:rPr lang="en-US" sz="1400" dirty="0" smtClean="0"/>
              <a:t> </a:t>
            </a:r>
            <a:r>
              <a:rPr lang="en-US" sz="1400" dirty="0" err="1" smtClean="0"/>
              <a:t>bernilai</a:t>
            </a:r>
            <a:r>
              <a:rPr lang="en-US" sz="1400" dirty="0" smtClean="0"/>
              <a:t> </a:t>
            </a:r>
            <a:r>
              <a:rPr lang="en-US" sz="1400" dirty="0" err="1" smtClean="0"/>
              <a:t>nol</a:t>
            </a:r>
            <a:r>
              <a:rPr lang="en-US" sz="1400" dirty="0" smtClean="0"/>
              <a:t> (0).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26 s/d 31 </a:t>
            </a:r>
            <a:r>
              <a:rPr lang="en-US" sz="1400" dirty="0" err="1" smtClean="0"/>
              <a:t>variabel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ditambah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sampai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bernilai</a:t>
            </a:r>
            <a:r>
              <a:rPr lang="en-US" sz="1400" dirty="0" smtClean="0"/>
              <a:t> 20.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12 s/d 17 </a:t>
            </a:r>
            <a:r>
              <a:rPr lang="en-US" sz="1400" dirty="0" err="1" smtClean="0"/>
              <a:t>variabel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juga</a:t>
            </a:r>
            <a:r>
              <a:rPr lang="en-US" sz="1400" dirty="0" smtClean="0"/>
              <a:t> </a:t>
            </a:r>
            <a:r>
              <a:rPr lang="en-US" sz="1400" dirty="0" err="1" smtClean="0"/>
              <a:t>ditambah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sampai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bernilai</a:t>
            </a:r>
            <a:r>
              <a:rPr lang="en-US" sz="1400" dirty="0" smtClean="0"/>
              <a:t> 20.</a:t>
            </a:r>
          </a:p>
          <a:p>
            <a:r>
              <a:rPr lang="en-US" sz="1400" dirty="0" err="1" smtClean="0"/>
              <a:t>Berapa</a:t>
            </a:r>
            <a:r>
              <a:rPr lang="en-US" sz="1400" dirty="0" smtClean="0"/>
              <a:t> </a:t>
            </a:r>
            <a:r>
              <a:rPr lang="en-US" sz="1400" dirty="0" err="1" smtClean="0"/>
              <a:t>hasil</a:t>
            </a:r>
            <a:r>
              <a:rPr lang="en-US" sz="1400" dirty="0" smtClean="0"/>
              <a:t> </a:t>
            </a:r>
            <a:r>
              <a:rPr lang="en-US" sz="1400" dirty="0" err="1" smtClean="0"/>
              <a:t>akhir</a:t>
            </a:r>
            <a:r>
              <a:rPr lang="en-US" sz="1400" dirty="0" smtClean="0"/>
              <a:t> 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236" y="5862243"/>
            <a:ext cx="2338260" cy="78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2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Fungsi</a:t>
            </a:r>
            <a:r>
              <a:rPr lang="en-US" dirty="0" smtClean="0"/>
              <a:t> PTHREAD JOIN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0986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Fungsi</a:t>
            </a:r>
            <a:r>
              <a:rPr lang="en-US" dirty="0" smtClean="0"/>
              <a:t> Thread join 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menunggu</a:t>
            </a:r>
            <a:r>
              <a:rPr lang="en-US" dirty="0" smtClean="0"/>
              <a:t> thread default </a:t>
            </a:r>
            <a:r>
              <a:rPr lang="en-US" dirty="0" err="1"/>
              <a:t>menunggu</a:t>
            </a:r>
            <a:r>
              <a:rPr lang="en-US" dirty="0"/>
              <a:t>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thread- thread </a:t>
            </a:r>
            <a:r>
              <a:rPr lang="en-US" dirty="0" smtClean="0"/>
              <a:t>lain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dieksekusi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wait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224" y="1903702"/>
            <a:ext cx="4044947" cy="3575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857" y="6264193"/>
            <a:ext cx="3086314" cy="406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552" y="6264193"/>
            <a:ext cx="2959305" cy="406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3567" y="5857973"/>
            <a:ext cx="2312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Tanpa</a:t>
            </a:r>
            <a:r>
              <a:rPr lang="en-US" dirty="0" smtClean="0"/>
              <a:t> Join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04857" y="5839752"/>
            <a:ext cx="2312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Dengan</a:t>
            </a:r>
            <a:r>
              <a:rPr lang="en-US" dirty="0" smtClean="0"/>
              <a:t> Join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25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MUTEX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1701365"/>
            <a:ext cx="7391913" cy="441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6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mutex</a:t>
            </a:r>
            <a:r>
              <a:rPr lang="en-US" dirty="0"/>
              <a:t> </a:t>
            </a:r>
            <a:r>
              <a:rPr lang="en-US" dirty="0" smtClean="0"/>
              <a:t>lock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pengatur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lintas</a:t>
            </a:r>
            <a:r>
              <a:rPr lang="en-US" dirty="0" smtClean="0"/>
              <a:t> </a:t>
            </a:r>
            <a:r>
              <a:rPr lang="en-US" dirty="0" err="1" smtClean="0"/>
              <a:t>sinyal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Mutex</a:t>
            </a:r>
            <a:r>
              <a:rPr lang="en-US" dirty="0" smtClean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variable global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thread yang </a:t>
            </a:r>
            <a:r>
              <a:rPr lang="en-US" dirty="0" err="1"/>
              <a:t>sedang</a:t>
            </a:r>
            <a:r>
              <a:rPr lang="en-US" dirty="0"/>
              <a:t> running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/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mutex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754" y="2310957"/>
            <a:ext cx="5461379" cy="3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Proses MUTEX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program di </a:t>
            </a:r>
            <a:r>
              <a:rPr lang="en-US" dirty="0" err="1"/>
              <a:t>atas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critical section.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proses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akses</a:t>
            </a:r>
            <a:r>
              <a:rPr lang="en-US" dirty="0" smtClean="0"/>
              <a:t> critical section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772" y="2686561"/>
            <a:ext cx="3303773" cy="12558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46" y="4809374"/>
            <a:ext cx="6526054" cy="193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Proses MUTEX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Selesai</a:t>
            </a:r>
            <a:r>
              <a:rPr lang="en-US" dirty="0" smtClean="0"/>
              <a:t> Critical section, unlock signal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2262937"/>
            <a:ext cx="9030327" cy="276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Dengan</a:t>
            </a:r>
            <a:r>
              <a:rPr lang="en-US" dirty="0" smtClean="0"/>
              <a:t> MUTEX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674" y="0"/>
            <a:ext cx="4639548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33699"/>
            <a:ext cx="3897282" cy="123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5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Semaphore </a:t>
            </a:r>
            <a:r>
              <a:rPr lang="en-US" dirty="0" err="1"/>
              <a:t>adalah</a:t>
            </a:r>
            <a:r>
              <a:rPr lang="en-US" dirty="0"/>
              <a:t> counter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sinkronisasi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proses </a:t>
            </a:r>
            <a:r>
              <a:rPr lang="en-US" dirty="0" err="1"/>
              <a:t>atau</a:t>
            </a:r>
            <a:r>
              <a:rPr lang="en-US" dirty="0"/>
              <a:t> thread </a:t>
            </a:r>
            <a:r>
              <a:rPr lang="en-US" dirty="0" err="1"/>
              <a:t>berbagi</a:t>
            </a:r>
            <a:r>
              <a:rPr lang="en-US" dirty="0"/>
              <a:t> (shared)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berbagi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proses yang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smtClean="0"/>
              <a:t>(mutual </a:t>
            </a:r>
            <a:r>
              <a:rPr lang="en-US" dirty="0"/>
              <a:t>exclusion).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01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CARA KERJA 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Semaphore</a:t>
            </a:r>
          </a:p>
          <a:p>
            <a:pPr lvl="1"/>
            <a:r>
              <a:rPr lang="en-US" dirty="0" err="1"/>
              <a:t>Operasi</a:t>
            </a:r>
            <a:r>
              <a:rPr lang="en-US" dirty="0"/>
              <a:t> Wait (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: P (</a:t>
            </a:r>
            <a:r>
              <a:rPr lang="en-US" dirty="0" err="1"/>
              <a:t>Proberen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Down </a:t>
            </a:r>
            <a:r>
              <a:rPr lang="en-US" dirty="0" err="1"/>
              <a:t>atau</a:t>
            </a:r>
            <a:r>
              <a:rPr lang="en-US" dirty="0"/>
              <a:t> Lock) </a:t>
            </a:r>
          </a:p>
          <a:p>
            <a:pPr lvl="1"/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/>
              <a:t>Signal (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: V (</a:t>
            </a:r>
            <a:r>
              <a:rPr lang="en-US" dirty="0" err="1"/>
              <a:t>Verhogen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Up </a:t>
            </a:r>
            <a:r>
              <a:rPr lang="en-US" dirty="0" err="1"/>
              <a:t>atau</a:t>
            </a:r>
            <a:r>
              <a:rPr lang="en-US" dirty="0"/>
              <a:t> Unlock </a:t>
            </a:r>
            <a:r>
              <a:rPr lang="en-US" dirty="0" err="1"/>
              <a:t>atau</a:t>
            </a:r>
            <a:r>
              <a:rPr lang="en-US" dirty="0"/>
              <a:t> Post) </a:t>
            </a:r>
          </a:p>
          <a:p>
            <a:r>
              <a:rPr lang="en-US" dirty="0" smtClean="0"/>
              <a:t>Wait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counter </a:t>
            </a:r>
            <a:r>
              <a:rPr lang="en-US" dirty="0" err="1"/>
              <a:t>berkurang</a:t>
            </a:r>
            <a:r>
              <a:rPr lang="en-US" dirty="0"/>
              <a:t> 1. </a:t>
            </a:r>
            <a:endParaRPr lang="en-US" dirty="0" smtClean="0"/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/>
              <a:t>counter </a:t>
            </a:r>
            <a:r>
              <a:rPr lang="en-US" dirty="0" err="1"/>
              <a:t>bernilai</a:t>
            </a:r>
            <a:r>
              <a:rPr lang="en-US" dirty="0"/>
              <a:t> negative </a:t>
            </a:r>
            <a:r>
              <a:rPr lang="en-US" dirty="0" err="1"/>
              <a:t>maka</a:t>
            </a:r>
            <a:r>
              <a:rPr lang="en-US" dirty="0"/>
              <a:t> proses/thread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dipaksa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(sleep). </a:t>
            </a:r>
            <a:endParaRPr lang="en-US" dirty="0" smtClean="0"/>
          </a:p>
          <a:p>
            <a:pPr lvl="1"/>
            <a:r>
              <a:rPr lang="en-US" dirty="0" smtClean="0"/>
              <a:t>Proses</a:t>
            </a:r>
            <a:r>
              <a:rPr lang="en-US" dirty="0"/>
              <a:t>/thread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Wait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dipaksa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proses/thread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Signal. </a:t>
            </a:r>
            <a:endParaRPr lang="en-US" dirty="0" smtClean="0"/>
          </a:p>
          <a:p>
            <a:r>
              <a:rPr lang="en-US" dirty="0" smtClean="0"/>
              <a:t>Signal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counter </a:t>
            </a:r>
            <a:r>
              <a:rPr lang="en-US" dirty="0" err="1"/>
              <a:t>bertambah</a:t>
            </a:r>
            <a:r>
              <a:rPr lang="en-US" dirty="0"/>
              <a:t> 1. </a:t>
            </a:r>
            <a:endParaRPr lang="en-US" dirty="0" smtClean="0"/>
          </a:p>
          <a:p>
            <a:pPr lvl="1"/>
            <a:r>
              <a:rPr lang="en-US" dirty="0" smtClean="0"/>
              <a:t>Proses</a:t>
            </a:r>
            <a:r>
              <a:rPr lang="en-US" dirty="0"/>
              <a:t>/thread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/</a:t>
            </a:r>
            <a:r>
              <a:rPr lang="en-US" dirty="0" err="1"/>
              <a:t>tanda</a:t>
            </a:r>
            <a:r>
              <a:rPr lang="en-US" dirty="0"/>
              <a:t> Signal </a:t>
            </a:r>
            <a:r>
              <a:rPr lang="en-US" dirty="0" err="1"/>
              <a:t>akan</a:t>
            </a:r>
            <a:r>
              <a:rPr lang="en-US" dirty="0"/>
              <a:t> running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Wait. </a:t>
            </a:r>
            <a:endParaRPr lang="en-US" dirty="0" smtClean="0"/>
          </a:p>
          <a:p>
            <a:pPr lvl="1"/>
            <a:r>
              <a:rPr lang="en-US" dirty="0" err="1" smtClean="0"/>
              <a:t>Kalo</a:t>
            </a:r>
            <a:r>
              <a:rPr lang="en-US" dirty="0" smtClean="0"/>
              <a:t> </a:t>
            </a:r>
            <a:r>
              <a:rPr lang="en-US" dirty="0"/>
              <a:t>proses/thread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running (unblock).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2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CARA KERJA 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semaphore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/>
              <a:t>thread </a:t>
            </a:r>
            <a:r>
              <a:rPr lang="en-US" dirty="0" err="1"/>
              <a:t>mana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running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thread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berebutan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variable </a:t>
            </a:r>
            <a:r>
              <a:rPr lang="en-US" dirty="0" err="1"/>
              <a:t>bilangan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24" y="3861831"/>
            <a:ext cx="3175859" cy="2540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707" y="3872394"/>
            <a:ext cx="4150337" cy="241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0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008" y="5688447"/>
            <a:ext cx="2768792" cy="9779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" y="0"/>
            <a:ext cx="4781550" cy="68580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901700" y="46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/>
              <a:t>CONTOH SEMAPHORE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965200"/>
            <a:ext cx="3683000" cy="472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Awalnya</a:t>
            </a:r>
            <a:r>
              <a:rPr lang="en-US" dirty="0" smtClean="0"/>
              <a:t> thread </a:t>
            </a:r>
            <a:r>
              <a:rPr lang="en-US" dirty="0"/>
              <a:t>B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dipaksa</a:t>
            </a:r>
            <a:r>
              <a:rPr lang="en-US" b="1" dirty="0"/>
              <a:t> </a:t>
            </a:r>
            <a:r>
              <a:rPr lang="en-US" b="1" dirty="0" err="1"/>
              <a:t>berhenti</a:t>
            </a:r>
            <a:r>
              <a:rPr lang="en-US" b="1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Wait (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smtClean="0"/>
              <a:t>semaphore </a:t>
            </a:r>
            <a:r>
              <a:rPr lang="en-US" dirty="0"/>
              <a:t>yang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 1 </a:t>
            </a:r>
            <a:r>
              <a:rPr lang="en-US" dirty="0" err="1"/>
              <a:t>sehingga</a:t>
            </a:r>
            <a:r>
              <a:rPr lang="en-US" dirty="0"/>
              <a:t> = -1) </a:t>
            </a:r>
            <a:endParaRPr lang="en-US" dirty="0" smtClean="0"/>
          </a:p>
          <a:p>
            <a:r>
              <a:rPr lang="en-US" dirty="0" smtClean="0"/>
              <a:t>Thread </a:t>
            </a:r>
            <a:r>
              <a:rPr lang="en-US" dirty="0"/>
              <a:t>A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 </a:t>
            </a:r>
            <a:r>
              <a:rPr lang="en-US" dirty="0" err="1"/>
              <a:t>Saat</a:t>
            </a:r>
            <a:r>
              <a:rPr lang="en-US" dirty="0"/>
              <a:t> thread A </a:t>
            </a:r>
            <a:r>
              <a:rPr lang="en-US" dirty="0" err="1" smtClean="0"/>
              <a:t>selesai</a:t>
            </a:r>
            <a:r>
              <a:rPr lang="en-US" dirty="0" smtClean="0"/>
              <a:t>, signal </a:t>
            </a:r>
            <a:r>
              <a:rPr lang="en-US" dirty="0" err="1" smtClean="0"/>
              <a:t>dijalankan</a:t>
            </a:r>
            <a:r>
              <a:rPr lang="en-US" dirty="0" smtClean="0"/>
              <a:t> yang </a:t>
            </a:r>
            <a:r>
              <a:rPr lang="en-US" dirty="0" err="1" smtClean="0"/>
              <a:t>mebuat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semaphore =0 </a:t>
            </a:r>
          </a:p>
          <a:p>
            <a:r>
              <a:rPr lang="en-US" dirty="0" err="1" smtClean="0"/>
              <a:t>Setelah</a:t>
            </a:r>
            <a:r>
              <a:rPr lang="en-US" dirty="0" smtClean="0"/>
              <a:t> semaphore </a:t>
            </a:r>
            <a:r>
              <a:rPr lang="en-US" dirty="0" err="1"/>
              <a:t>bernilai</a:t>
            </a:r>
            <a:r>
              <a:rPr lang="en-US" dirty="0"/>
              <a:t> 0, </a:t>
            </a:r>
            <a:r>
              <a:rPr lang="en-US" dirty="0" err="1"/>
              <a:t>maka</a:t>
            </a:r>
            <a:r>
              <a:rPr lang="en-US" dirty="0"/>
              <a:t> thread B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3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 KASUS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39075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T</a:t>
            </a:r>
            <a:r>
              <a:rPr lang="en-US" dirty="0" err="1" smtClean="0"/>
              <a:t>erdapat</a:t>
            </a:r>
            <a:r>
              <a:rPr lang="en-US" dirty="0" smtClean="0"/>
              <a:t> </a:t>
            </a:r>
            <a:r>
              <a:rPr lang="en-US" dirty="0"/>
              <a:t>2 proses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proses </a:t>
            </a:r>
            <a:r>
              <a:rPr lang="en-US" dirty="0" err="1"/>
              <a:t>memiliki</a:t>
            </a:r>
            <a:r>
              <a:rPr lang="en-US" dirty="0"/>
              <a:t> 2 </a:t>
            </a:r>
            <a:r>
              <a:rPr lang="en-US" dirty="0" err="1"/>
              <a:t>buah</a:t>
            </a:r>
            <a:r>
              <a:rPr lang="en-US" dirty="0"/>
              <a:t> thread </a:t>
            </a:r>
          </a:p>
          <a:p>
            <a:r>
              <a:rPr lang="en-US" dirty="0" err="1"/>
              <a:t>D</a:t>
            </a:r>
            <a:r>
              <a:rPr lang="en-US" dirty="0" err="1" smtClean="0"/>
              <a:t>iatur</a:t>
            </a:r>
            <a:r>
              <a:rPr lang="en-US" dirty="0" smtClean="0"/>
              <a:t> </a:t>
            </a:r>
            <a:r>
              <a:rPr lang="en-US" dirty="0"/>
              <a:t>agar Proses A thread a1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Proses B thread </a:t>
            </a:r>
            <a:r>
              <a:rPr lang="en-US" dirty="0" smtClean="0"/>
              <a:t>b1 </a:t>
            </a:r>
            <a:r>
              <a:rPr lang="en-US" dirty="0" err="1" smtClean="0"/>
              <a:t>Selanjutnya</a:t>
            </a:r>
            <a:r>
              <a:rPr lang="en-US" dirty="0" smtClean="0"/>
              <a:t> thread </a:t>
            </a:r>
            <a:r>
              <a:rPr lang="en-US" dirty="0"/>
              <a:t>b2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dieksekusi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eksekusi</a:t>
            </a:r>
            <a:r>
              <a:rPr lang="en-US" dirty="0"/>
              <a:t> thread a2.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		a1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b1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b2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a2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274" y="2527300"/>
            <a:ext cx="3490525" cy="17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89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STUDI KASUS (SOLUSI)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2784"/>
            <a:ext cx="8229600" cy="4525963"/>
          </a:xfrm>
        </p:spPr>
        <p:txBody>
          <a:bodyPr/>
          <a:lstStyle/>
          <a:p>
            <a:r>
              <a:rPr lang="en-US" dirty="0" err="1" smtClean="0"/>
              <a:t>Gunakan</a:t>
            </a:r>
            <a:r>
              <a:rPr lang="en-US" dirty="0" smtClean="0"/>
              <a:t> 2 </a:t>
            </a:r>
            <a:r>
              <a:rPr lang="en-US" dirty="0" err="1" smtClean="0"/>
              <a:t>buah</a:t>
            </a:r>
            <a:r>
              <a:rPr lang="en-US" dirty="0" smtClean="0"/>
              <a:t> semaphore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073" y="148577"/>
            <a:ext cx="3114927" cy="1727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9426"/>
            <a:ext cx="9144000" cy="1796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3653644"/>
            <a:ext cx="8852514" cy="162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5283534"/>
            <a:ext cx="8738206" cy="157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06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540</Words>
  <Application>Microsoft Macintosh PowerPoint</Application>
  <PresentationFormat>On-screen Show (4:3)</PresentationFormat>
  <Paragraphs>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Arial</vt:lpstr>
      <vt:lpstr>Wingdings</vt:lpstr>
      <vt:lpstr>Office Theme</vt:lpstr>
      <vt:lpstr>SINKRONISASI</vt:lpstr>
      <vt:lpstr>PowerPoint Presentation</vt:lpstr>
      <vt:lpstr>Race Condition</vt:lpstr>
      <vt:lpstr>Fungsi PTHREAD JOIN</vt:lpstr>
      <vt:lpstr>MUTEX</vt:lpstr>
      <vt:lpstr>MUTEX</vt:lpstr>
      <vt:lpstr>Proses MUTEX</vt:lpstr>
      <vt:lpstr>Proses MUTEX</vt:lpstr>
      <vt:lpstr>Dengan MUTEX</vt:lpstr>
      <vt:lpstr>Semaphore</vt:lpstr>
      <vt:lpstr>CARA KERJA SEMAPHORE</vt:lpstr>
      <vt:lpstr>CARA KERJA SEMAPHORE</vt:lpstr>
      <vt:lpstr>PowerPoint Presentation</vt:lpstr>
      <vt:lpstr>PowerPoint Presentation</vt:lpstr>
      <vt:lpstr>STUDI KASUS</vt:lpstr>
      <vt:lpstr>STUDI KASUS (SOLUSI)</vt:lpstr>
    </vt:vector>
  </TitlesOfParts>
  <Company>eepis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SINKRONISASI PADA THREAD</dc:title>
  <dc:creator>isbat uzzin nadhori</dc:creator>
  <cp:lastModifiedBy>Microsoft Office User</cp:lastModifiedBy>
  <cp:revision>22</cp:revision>
  <dcterms:created xsi:type="dcterms:W3CDTF">2016-05-23T00:29:04Z</dcterms:created>
  <dcterms:modified xsi:type="dcterms:W3CDTF">2018-03-26T07:42:41Z</dcterms:modified>
</cp:coreProperties>
</file>